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76" r:id="rId1"/>
  </p:sldMasterIdLst>
  <p:notesMasterIdLst>
    <p:notesMasterId r:id="rId4"/>
  </p:notesMasterIdLst>
  <p:sldIdLst>
    <p:sldId id="260" r:id="rId2"/>
    <p:sldId id="261" r:id="rId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43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95646"/>
            <a:ext cx="1554480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1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347A-6393-4FE2-9EE1-E274DE8C1C9C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6787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793E-59B7-48E2-94DC-7A20A965E20A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619125"/>
            <a:ext cx="8229600" cy="13165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619125"/>
            <a:ext cx="24384000" cy="13165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7CDD-7D38-47D8-AC40-B978FA99A94C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9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8889F-4B4F-4FE1-BC5B-01C95CC8E346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0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610358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360078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38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78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1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5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194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3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7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1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AAB7-A8E2-46EE-AB78-8A2A41AE9F11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8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04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17C2-D915-4DA9-B2BD-8941E1088D61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4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02671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88" indent="0">
              <a:buNone/>
              <a:defRPr sz="3600" b="1"/>
            </a:lvl2pPr>
            <a:lvl3pPr marL="1632782" indent="0">
              <a:buNone/>
              <a:defRPr sz="3200" b="1"/>
            </a:lvl3pPr>
            <a:lvl4pPr marL="2449168" indent="0">
              <a:buNone/>
              <a:defRPr sz="2900" b="1"/>
            </a:lvl4pPr>
            <a:lvl5pPr marL="3265560" indent="0">
              <a:buNone/>
              <a:defRPr sz="2900" b="1"/>
            </a:lvl5pPr>
            <a:lvl6pPr marL="4081949" indent="0">
              <a:buNone/>
              <a:defRPr sz="2900" b="1"/>
            </a:lvl6pPr>
            <a:lvl7pPr marL="4898336" indent="0">
              <a:buNone/>
              <a:defRPr sz="2900" b="1"/>
            </a:lvl7pPr>
            <a:lvl8pPr marL="5714724" indent="0">
              <a:buNone/>
              <a:defRPr sz="2900" b="1"/>
            </a:lvl8pPr>
            <a:lvl9pPr marL="6531117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262313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61" y="2302671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388" indent="0">
              <a:buNone/>
              <a:defRPr sz="3600" b="1"/>
            </a:lvl2pPr>
            <a:lvl3pPr marL="1632782" indent="0">
              <a:buNone/>
              <a:defRPr sz="3200" b="1"/>
            </a:lvl3pPr>
            <a:lvl4pPr marL="2449168" indent="0">
              <a:buNone/>
              <a:defRPr sz="2900" b="1"/>
            </a:lvl4pPr>
            <a:lvl5pPr marL="3265560" indent="0">
              <a:buNone/>
              <a:defRPr sz="2900" b="1"/>
            </a:lvl5pPr>
            <a:lvl6pPr marL="4081949" indent="0">
              <a:buNone/>
              <a:defRPr sz="2900" b="1"/>
            </a:lvl6pPr>
            <a:lvl7pPr marL="4898336" indent="0">
              <a:buNone/>
              <a:defRPr sz="2900" b="1"/>
            </a:lvl7pPr>
            <a:lvl8pPr marL="5714724" indent="0">
              <a:buNone/>
              <a:defRPr sz="2900" b="1"/>
            </a:lvl8pPr>
            <a:lvl9pPr marL="6531117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61" y="3262313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56F7-DA66-494B-BEBB-D86C93473684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18DE-9023-4303-9702-A9368D938DC5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1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1753-535C-4759-9039-DDD040F13CDC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0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11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9583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11" y="2152656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388" indent="0">
              <a:buNone/>
              <a:defRPr sz="2100"/>
            </a:lvl2pPr>
            <a:lvl3pPr marL="1632782" indent="0">
              <a:buNone/>
              <a:defRPr sz="1800"/>
            </a:lvl3pPr>
            <a:lvl4pPr marL="2449168" indent="0">
              <a:buNone/>
              <a:defRPr sz="1600"/>
            </a:lvl4pPr>
            <a:lvl5pPr marL="3265560" indent="0">
              <a:buNone/>
              <a:defRPr sz="1600"/>
            </a:lvl5pPr>
            <a:lvl6pPr marL="4081949" indent="0">
              <a:buNone/>
              <a:defRPr sz="1600"/>
            </a:lvl6pPr>
            <a:lvl7pPr marL="4898336" indent="0">
              <a:buNone/>
              <a:defRPr sz="1600"/>
            </a:lvl7pPr>
            <a:lvl8pPr marL="5714724" indent="0">
              <a:buNone/>
              <a:defRPr sz="1600"/>
            </a:lvl8pPr>
            <a:lvl9pPr marL="6531117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E266-159B-4786-BA3A-64E600D04C17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17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919163"/>
            <a:ext cx="10972800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388" indent="0">
              <a:buNone/>
              <a:defRPr sz="5000"/>
            </a:lvl2pPr>
            <a:lvl3pPr marL="1632782" indent="0">
              <a:buNone/>
              <a:defRPr sz="4300"/>
            </a:lvl3pPr>
            <a:lvl4pPr marL="2449168" indent="0">
              <a:buNone/>
              <a:defRPr sz="3600"/>
            </a:lvl4pPr>
            <a:lvl5pPr marL="3265560" indent="0">
              <a:buNone/>
              <a:defRPr sz="3600"/>
            </a:lvl5pPr>
            <a:lvl6pPr marL="4081949" indent="0">
              <a:buNone/>
              <a:defRPr sz="3600"/>
            </a:lvl6pPr>
            <a:lvl7pPr marL="4898336" indent="0">
              <a:buNone/>
              <a:defRPr sz="3600"/>
            </a:lvl7pPr>
            <a:lvl8pPr marL="5714724" indent="0">
              <a:buNone/>
              <a:defRPr sz="3600"/>
            </a:lvl8pPr>
            <a:lvl9pPr marL="6531117" indent="0">
              <a:buNone/>
              <a:defRPr sz="36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388" indent="0">
              <a:buNone/>
              <a:defRPr sz="2100"/>
            </a:lvl2pPr>
            <a:lvl3pPr marL="1632782" indent="0">
              <a:buNone/>
              <a:defRPr sz="1800"/>
            </a:lvl3pPr>
            <a:lvl4pPr marL="2449168" indent="0">
              <a:buNone/>
              <a:defRPr sz="1600"/>
            </a:lvl4pPr>
            <a:lvl5pPr marL="3265560" indent="0">
              <a:buNone/>
              <a:defRPr sz="1600"/>
            </a:lvl5pPr>
            <a:lvl6pPr marL="4081949" indent="0">
              <a:buNone/>
              <a:defRPr sz="1600"/>
            </a:lvl6pPr>
            <a:lvl7pPr marL="4898336" indent="0">
              <a:buNone/>
              <a:defRPr sz="1600"/>
            </a:lvl7pPr>
            <a:lvl8pPr marL="5714724" indent="0">
              <a:buNone/>
              <a:defRPr sz="1600"/>
            </a:lvl8pPr>
            <a:lvl9pPr marL="6531117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364B-3E21-40D5-8108-D758FC103099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3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63275" tIns="81642" rIns="163275" bIns="816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00308"/>
            <a:ext cx="16459200" cy="6788945"/>
          </a:xfrm>
          <a:prstGeom prst="rect">
            <a:avLst/>
          </a:prstGeom>
        </p:spPr>
        <p:txBody>
          <a:bodyPr vert="horz" lIns="163275" tIns="81642" rIns="163275" bIns="816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534533"/>
            <a:ext cx="4267200" cy="547688"/>
          </a:xfrm>
          <a:prstGeom prst="rect">
            <a:avLst/>
          </a:prstGeom>
        </p:spPr>
        <p:txBody>
          <a:bodyPr vert="horz" lIns="163275" tIns="81642" rIns="163275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347A-6393-4FE2-9EE1-E274DE8C1C9C}" type="datetime1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534533"/>
            <a:ext cx="5791200" cy="547688"/>
          </a:xfrm>
          <a:prstGeom prst="rect">
            <a:avLst/>
          </a:prstGeom>
        </p:spPr>
        <p:txBody>
          <a:bodyPr vert="horz" lIns="163275" tIns="81642" rIns="163275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534533"/>
            <a:ext cx="4267200" cy="547688"/>
          </a:xfrm>
          <a:prstGeom prst="rect">
            <a:avLst/>
          </a:prstGeom>
        </p:spPr>
        <p:txBody>
          <a:bodyPr vert="horz" lIns="163275" tIns="81642" rIns="163275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1" y="223011"/>
            <a:ext cx="1308102" cy="137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6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/>
  <p:txStyles>
    <p:titleStyle>
      <a:lvl1pPr algn="ctr" defTabSz="163278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292" indent="-612292" algn="l" defTabSz="1632782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32" indent="-510244" algn="l" defTabSz="1632782" rtl="0" eaLnBrk="1" latinLnBrk="0" hangingPunct="1">
        <a:spcBef>
          <a:spcPct val="20000"/>
        </a:spcBef>
        <a:buFont typeface="Arial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0975" indent="-408193" algn="l" defTabSz="1632782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361" indent="-408193" algn="l" defTabSz="1632782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751" indent="-408193" algn="l" defTabSz="1632782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143" indent="-408193" algn="l" defTabSz="16327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529" indent="-408193" algn="l" defTabSz="16327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2915" indent="-408193" algn="l" defTabSz="16327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311" indent="-408193" algn="l" defTabSz="16327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388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82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168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560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1949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336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724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117" algn="l" defTabSz="163278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/>
          <p:nvPr/>
        </p:nvSpPr>
        <p:spPr>
          <a:xfrm>
            <a:off x="17630779" y="2476500"/>
            <a:ext cx="47626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2" tIns="91422" rIns="91422" bIns="91422" anchor="ctr" anchorCtr="0">
            <a:noAutofit/>
          </a:bodyPr>
          <a:lstStyle/>
          <a:p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13834" y="851338"/>
            <a:ext cx="3767960" cy="930166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मात्राएँ</a:t>
            </a:r>
            <a:r>
              <a:rPr lang="en-US" sz="2000" b="1" dirty="0" smtClean="0"/>
              <a:t>- </a:t>
            </a:r>
            <a:r>
              <a:rPr lang="en-US" sz="2000" b="1" dirty="0" err="1" smtClean="0"/>
              <a:t>दोहराएँ</a:t>
            </a:r>
            <a:endParaRPr lang="en-IN" sz="20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326524" y="1708506"/>
            <a:ext cx="11750566" cy="6832464"/>
          </a:xfrm>
        </p:spPr>
        <p:txBody>
          <a:bodyPr>
            <a:normAutofit/>
          </a:bodyPr>
          <a:lstStyle/>
          <a:p>
            <a:r>
              <a:rPr lang="en-US" dirty="0" err="1" smtClean="0"/>
              <a:t>बत्तख</a:t>
            </a:r>
            <a:r>
              <a:rPr lang="en-US" dirty="0" smtClean="0"/>
              <a:t>- </a:t>
            </a:r>
            <a:r>
              <a:rPr lang="en-US" dirty="0" err="1" smtClean="0">
                <a:latin typeface="Nirmala UI" pitchFamily="34" charset="0"/>
                <a:ea typeface="Nirmala UI" pitchFamily="34" charset="0"/>
                <a:cs typeface="Nirmala UI" pitchFamily="34" charset="0"/>
              </a:rPr>
              <a:t>battakh</a:t>
            </a:r>
            <a:r>
              <a:rPr lang="en-US" dirty="0" smtClean="0"/>
              <a:t>		   </a:t>
            </a:r>
            <a:r>
              <a:rPr lang="en-US" dirty="0" err="1" smtClean="0"/>
              <a:t>शेर</a:t>
            </a:r>
            <a:r>
              <a:rPr lang="en-US" dirty="0" smtClean="0"/>
              <a:t>-  </a:t>
            </a:r>
            <a:r>
              <a:rPr lang="en-US" dirty="0" err="1" smtClean="0"/>
              <a:t>sheyr</a:t>
            </a:r>
            <a:endParaRPr lang="en-US" dirty="0" smtClean="0"/>
          </a:p>
          <a:p>
            <a:r>
              <a:rPr lang="en-US" dirty="0" err="1" smtClean="0"/>
              <a:t>कार</a:t>
            </a:r>
            <a:r>
              <a:rPr lang="en-US" dirty="0" smtClean="0"/>
              <a:t>-  </a:t>
            </a:r>
            <a:r>
              <a:rPr lang="en-US" dirty="0" err="1" smtClean="0"/>
              <a:t>kaar</a:t>
            </a:r>
            <a:r>
              <a:rPr lang="en-US" dirty="0" smtClean="0"/>
              <a:t>			   </a:t>
            </a:r>
            <a:r>
              <a:rPr lang="en-US" dirty="0" err="1" smtClean="0"/>
              <a:t>मैना-mainaa</a:t>
            </a:r>
            <a:endParaRPr lang="en-US" dirty="0" smtClean="0"/>
          </a:p>
          <a:p>
            <a:r>
              <a:rPr lang="en-US" dirty="0" err="1" smtClean="0"/>
              <a:t>चिड़िया</a:t>
            </a:r>
            <a:r>
              <a:rPr lang="en-US" dirty="0" smtClean="0"/>
              <a:t>- </a:t>
            </a:r>
            <a:r>
              <a:rPr lang="en-US" dirty="0" err="1" smtClean="0"/>
              <a:t>chidiyaa</a:t>
            </a:r>
            <a:r>
              <a:rPr lang="en-US" dirty="0" smtClean="0"/>
              <a:t>		   </a:t>
            </a:r>
            <a:r>
              <a:rPr lang="en-US" dirty="0" err="1" smtClean="0"/>
              <a:t>मोर</a:t>
            </a:r>
            <a:r>
              <a:rPr lang="en-US" dirty="0" smtClean="0"/>
              <a:t>- </a:t>
            </a:r>
            <a:r>
              <a:rPr lang="en-US" dirty="0" err="1" smtClean="0"/>
              <a:t>mor</a:t>
            </a:r>
            <a:endParaRPr lang="en-US" dirty="0" smtClean="0"/>
          </a:p>
          <a:p>
            <a:r>
              <a:rPr lang="en-US" dirty="0" err="1" smtClean="0"/>
              <a:t>हाथी</a:t>
            </a:r>
            <a:r>
              <a:rPr lang="en-US" dirty="0" smtClean="0"/>
              <a:t>  -   </a:t>
            </a:r>
            <a:r>
              <a:rPr lang="en-US" dirty="0" err="1" smtClean="0"/>
              <a:t>haathhi</a:t>
            </a:r>
            <a:r>
              <a:rPr lang="en-US" dirty="0" smtClean="0"/>
              <a:t>		   </a:t>
            </a:r>
            <a:r>
              <a:rPr lang="en-US" dirty="0" err="1" smtClean="0"/>
              <a:t>पौधा-poudhaa</a:t>
            </a:r>
            <a:endParaRPr lang="en-US" dirty="0" smtClean="0"/>
          </a:p>
          <a:p>
            <a:r>
              <a:rPr lang="en-US" dirty="0" err="1" smtClean="0"/>
              <a:t>कछुआ</a:t>
            </a:r>
            <a:r>
              <a:rPr lang="en-US" dirty="0" smtClean="0"/>
              <a:t>  - </a:t>
            </a:r>
            <a:r>
              <a:rPr lang="en-US" dirty="0" err="1" smtClean="0"/>
              <a:t>kachhuaa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हंस</a:t>
            </a:r>
            <a:r>
              <a:rPr lang="en-US" dirty="0" smtClean="0"/>
              <a:t>- </a:t>
            </a:r>
            <a:r>
              <a:rPr lang="en-US" dirty="0" err="1" smtClean="0"/>
              <a:t>hans</a:t>
            </a:r>
            <a:endParaRPr lang="en-US" dirty="0" smtClean="0"/>
          </a:p>
          <a:p>
            <a:r>
              <a:rPr lang="en-US" dirty="0" err="1" smtClean="0"/>
              <a:t>कबूतर</a:t>
            </a:r>
            <a:r>
              <a:rPr lang="en-US" dirty="0" smtClean="0"/>
              <a:t>  - </a:t>
            </a:r>
            <a:r>
              <a:rPr lang="en-US" dirty="0" err="1" smtClean="0"/>
              <a:t>kaboothar</a:t>
            </a: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नम</a:t>
            </a:r>
            <a:r>
              <a:rPr lang="en-US" dirty="0" smtClean="0"/>
              <a:t>:-</a:t>
            </a:r>
            <a:r>
              <a:rPr lang="en-US" dirty="0" err="1" smtClean="0"/>
              <a:t>namah</a:t>
            </a:r>
            <a:endParaRPr lang="en-US" dirty="0" smtClean="0"/>
          </a:p>
          <a:p>
            <a:r>
              <a:rPr lang="en-US" dirty="0" err="1" smtClean="0"/>
              <a:t>मृग</a:t>
            </a:r>
            <a:r>
              <a:rPr lang="en-US" dirty="0" smtClean="0"/>
              <a:t>  - </a:t>
            </a:r>
            <a:r>
              <a:rPr lang="en-US" dirty="0" err="1" smtClean="0"/>
              <a:t>mrig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2" tIns="45700" rIns="91422" bIns="4570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22.07.2023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AutoShape 2" descr="chrome://fileicon/?path=C%3A%5CUsers%5CSNS%5CDownloads%5CWhatsApp+Image+2023-07-22+at+10.01.16+AM+%286%29.jpeg&amp;scale=1x"/>
          <p:cNvSpPr>
            <a:spLocks noChangeAspect="1" noChangeArrowheads="1"/>
          </p:cNvSpPr>
          <p:nvPr/>
        </p:nvSpPr>
        <p:spPr bwMode="auto">
          <a:xfrm>
            <a:off x="155576" y="-144463"/>
            <a:ext cx="304800" cy="30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4" descr="chrome://fileicon/?path=C%3A%5CUsers%5CSNS%5CDownloads%5CWhatsApp+Image+2023-07-22+at+10.01.16+AM+%286%29.jpeg&amp;scale=1x"/>
          <p:cNvSpPr>
            <a:spLocks noChangeAspect="1" noChangeArrowheads="1"/>
          </p:cNvSpPr>
          <p:nvPr/>
        </p:nvSpPr>
        <p:spPr bwMode="auto">
          <a:xfrm>
            <a:off x="307976" y="7940"/>
            <a:ext cx="304800" cy="30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SNS\Downloads\WhatsApp Image 2023-07-22 at 1.27.38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141" y="472966"/>
            <a:ext cx="6779173" cy="931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044752" y="2702257"/>
            <a:ext cx="6100549" cy="57866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Birds sound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gutru</a:t>
            </a:r>
            <a:r>
              <a:rPr lang="en-US" sz="3200" dirty="0" smtClean="0">
                <a:solidFill>
                  <a:schemeClr val="tx1"/>
                </a:solidFill>
              </a:rPr>
              <a:t> goon- sound of </a:t>
            </a:r>
            <a:r>
              <a:rPr lang="en-US" sz="3200" dirty="0">
                <a:solidFill>
                  <a:schemeClr val="tx1"/>
                </a:solidFill>
              </a:rPr>
              <a:t>Pigeon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kukuduu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koo</a:t>
            </a:r>
            <a:r>
              <a:rPr lang="en-US" sz="3200" dirty="0" smtClean="0">
                <a:solidFill>
                  <a:schemeClr val="tx1"/>
                </a:solidFill>
              </a:rPr>
              <a:t> -</a:t>
            </a:r>
            <a:r>
              <a:rPr lang="en-US" sz="3200" dirty="0">
                <a:solidFill>
                  <a:schemeClr val="tx1"/>
                </a:solidFill>
              </a:rPr>
              <a:t> sound of </a:t>
            </a:r>
            <a:r>
              <a:rPr lang="en-US" sz="3200" dirty="0" smtClean="0">
                <a:solidFill>
                  <a:schemeClr val="tx1"/>
                </a:solidFill>
              </a:rPr>
              <a:t>Cock 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</a:rPr>
              <a:t>te-te-te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 sound of </a:t>
            </a:r>
            <a:r>
              <a:rPr lang="en-US" sz="3200" dirty="0" smtClean="0">
                <a:solidFill>
                  <a:schemeClr val="tx1"/>
                </a:solidFill>
              </a:rPr>
              <a:t>Parrot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quve-quve-quve</a:t>
            </a:r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 sound of </a:t>
            </a:r>
            <a:r>
              <a:rPr lang="en-US" sz="3200" dirty="0" smtClean="0">
                <a:solidFill>
                  <a:schemeClr val="tx1"/>
                </a:solidFill>
              </a:rPr>
              <a:t>Peacock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bhou-bhou-bhou</a:t>
            </a:r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 sound of </a:t>
            </a:r>
            <a:r>
              <a:rPr lang="en-US" sz="3200" dirty="0" smtClean="0">
                <a:solidFill>
                  <a:schemeClr val="tx1"/>
                </a:solidFill>
              </a:rPr>
              <a:t>Dog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</a:rPr>
              <a:t>myaaoo-myaaoo</a:t>
            </a:r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 sound of </a:t>
            </a:r>
            <a:r>
              <a:rPr lang="en-US" sz="3200" dirty="0" smtClean="0">
                <a:solidFill>
                  <a:schemeClr val="tx1"/>
                </a:solidFill>
              </a:rPr>
              <a:t>Cat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choo-choo-choo</a:t>
            </a:r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 sound of </a:t>
            </a:r>
            <a:r>
              <a:rPr lang="en-US" sz="3200" dirty="0" smtClean="0">
                <a:solidFill>
                  <a:schemeClr val="tx1"/>
                </a:solidFill>
              </a:rPr>
              <a:t>Bird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kaav-kaav</a:t>
            </a:r>
            <a:r>
              <a:rPr lang="en-US" sz="3200" dirty="0" smtClean="0">
                <a:solidFill>
                  <a:schemeClr val="tx1"/>
                </a:solidFill>
              </a:rPr>
              <a:t>-</a:t>
            </a:r>
            <a:r>
              <a:rPr lang="en-US" sz="3200" dirty="0">
                <a:solidFill>
                  <a:schemeClr val="tx1"/>
                </a:solidFill>
              </a:rPr>
              <a:t> sound of </a:t>
            </a:r>
            <a:r>
              <a:rPr lang="en-US" sz="3200" smtClean="0">
                <a:solidFill>
                  <a:schemeClr val="tx1"/>
                </a:solidFill>
              </a:rPr>
              <a:t>Crow </a:t>
            </a:r>
            <a:endParaRPr lang="en-I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47</Words>
  <Application>Microsoft Office PowerPoint</Application>
  <PresentationFormat>Custom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मात्राएँ- दोहराएँ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17</cp:revision>
  <dcterms:created xsi:type="dcterms:W3CDTF">2006-08-16T00:00:00Z</dcterms:created>
  <dcterms:modified xsi:type="dcterms:W3CDTF">2023-07-22T08:24:02Z</dcterms:modified>
</cp:coreProperties>
</file>